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E92F357-93B3-4634-BC01-1A9318AC80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CEE91FA-A5D2-4D75-B89E-C0153244DF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D1F5A4D-61AB-4432-8492-DA075F25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85EA-05D7-4FB2-B8F6-FFA8F7CDA56F}" type="datetimeFigureOut">
              <a:rPr lang="hu-HU" smtClean="0"/>
              <a:t>2023. 12. 04.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D66C44C-9CD7-4675-BD50-A10AFE359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46AD4D7-2CB6-440B-BEFC-0F5885B5D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9638-A159-4512-B400-8F16E28070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476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2E160D-761E-403C-9068-0052ED56E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937ADA0-6D8D-4649-B7DE-6B3E54B67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6494658-2B13-4073-A45E-05A7D734B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85EA-05D7-4FB2-B8F6-FFA8F7CDA56F}" type="datetimeFigureOut">
              <a:rPr lang="hu-HU" smtClean="0"/>
              <a:t>2023. 12. 04.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740DABA-7979-4677-8225-B6187EAA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92A0B81-E5A2-4D11-B9DF-1ED978F44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9638-A159-4512-B400-8F16E28070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245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C9CAB6A3-0E9E-43C7-917B-896CD9656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CF8728B-FC2A-4567-81D7-C51B37FC5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3F19AB2-9E71-4EC6-96B8-ABC87822F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85EA-05D7-4FB2-B8F6-FFA8F7CDA56F}" type="datetimeFigureOut">
              <a:rPr lang="hu-HU" smtClean="0"/>
              <a:t>2023. 12. 04.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D243BF3-B068-404D-9A02-CA3D5D664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EE5F593-482C-4448-85B8-023525776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9638-A159-4512-B400-8F16E28070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735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2746082-C907-4C02-AB28-DA214F2EB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3642668-AA9E-4302-B6A4-825FC53D6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2746D79-1726-4997-8E14-DE1E0039C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85EA-05D7-4FB2-B8F6-FFA8F7CDA56F}" type="datetimeFigureOut">
              <a:rPr lang="hu-HU" smtClean="0"/>
              <a:t>2023. 12. 04.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0425B6F-2896-4652-9257-8B2A220AB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AA4D50D-6A8D-4223-A227-9432D497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9638-A159-4512-B400-8F16E28070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8048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80E3D4E-EC3D-4F89-B85C-A1483558F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306C236-DF63-47DA-9AB1-E5F900C7F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998177F-A9C2-4596-955B-D8D1305FD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85EA-05D7-4FB2-B8F6-FFA8F7CDA56F}" type="datetimeFigureOut">
              <a:rPr lang="hu-HU" smtClean="0"/>
              <a:t>2023. 12. 04.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414165A-DC5F-4F81-B5D1-6BB275A6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9F1F0E3-2E1E-45F9-90F9-16F39EAE8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9638-A159-4512-B400-8F16E28070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738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6A0863F-E60C-4800-9A80-353E5207F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910D65C-6176-4668-880F-1E9D91A969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586D897-E5E3-4C31-AAB1-317CD483C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69225EF-5FD1-4FA8-ADEA-55BF330BE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85EA-05D7-4FB2-B8F6-FFA8F7CDA56F}" type="datetimeFigureOut">
              <a:rPr lang="hu-HU" smtClean="0"/>
              <a:t>2023. 12. 04.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7FF8FA4-F2AB-4EBC-AC87-996CB4D50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F32FFE2-5AA7-4979-B6FE-89FD1DEE5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9638-A159-4512-B400-8F16E28070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9254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4EDF20-580B-4E39-BB1B-813E9ABCC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04C7725-3140-4BCA-8346-26BF57280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F6565E7-A560-4D6D-B46F-9F21E6014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C05CB45D-09C4-48A2-BB18-4A52F715FB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664B68A6-F3BA-45A9-8872-334245813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79C3FC46-E74E-4C70-B69E-25821B2ED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85EA-05D7-4FB2-B8F6-FFA8F7CDA56F}" type="datetimeFigureOut">
              <a:rPr lang="hu-HU" smtClean="0"/>
              <a:t>2023. 12. 04.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D20640AB-A321-4F63-AE32-6CA009232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4BA097E1-9EE6-45AE-A517-F691582D1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9638-A159-4512-B400-8F16E28070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524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0AE960-70E3-4D34-A044-0DB7C54D2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85248A67-7AFA-444F-AB2B-F4901205B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85EA-05D7-4FB2-B8F6-FFA8F7CDA56F}" type="datetimeFigureOut">
              <a:rPr lang="hu-HU" smtClean="0"/>
              <a:t>2023. 12. 04.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AF8D7AE-F520-4C2D-93F0-9642CB523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49DBFFA-17A8-458C-BDF5-B2408EB8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9638-A159-4512-B400-8F16E28070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7617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B457E664-28AA-4A52-8F79-46033738A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85EA-05D7-4FB2-B8F6-FFA8F7CDA56F}" type="datetimeFigureOut">
              <a:rPr lang="hu-HU" smtClean="0"/>
              <a:t>2023. 12. 04.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81D9A8A7-6315-4CC3-8EA5-08B78233D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9315516-89E6-4382-AF04-3576CE1C9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9638-A159-4512-B400-8F16E28070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296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F82114A-8B2B-4C96-BE85-36C912749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E105D61-2A5F-4BB0-A33E-8DE9F9AC6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14317FC-D792-4277-BCF8-5805CCAAF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4CAA9B5-E56B-4A6E-B2D4-F04D3CE3E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85EA-05D7-4FB2-B8F6-FFA8F7CDA56F}" type="datetimeFigureOut">
              <a:rPr lang="hu-HU" smtClean="0"/>
              <a:t>2023. 12. 04.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1E49C3B-1462-4ED5-BEAE-EE47E242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D025B95-0A23-4F2E-9DD9-20A3322DE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9638-A159-4512-B400-8F16E28070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322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BCD71C-4D6A-4E52-9029-172180399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FBE3FB5E-DBCB-48A4-9267-617012C02C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29FDB03-0F61-4C88-9656-F51CDD657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8FA1678-496B-4EE2-87AD-3A94B3F2C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85EA-05D7-4FB2-B8F6-FFA8F7CDA56F}" type="datetimeFigureOut">
              <a:rPr lang="hu-HU" smtClean="0"/>
              <a:t>2023. 12. 04.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5E5B764-319C-40B8-963B-1963B1AA9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6943939-7861-4E57-8C54-8F03789BD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A9638-A159-4512-B400-8F16E28070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149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7304CECC-660B-4BBA-A628-C1FE92429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C9DB598-F0FB-4ED5-8FF6-1B7A2B08E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7DC32B7-DECD-4C10-A312-D8B4648792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C85EA-05D7-4FB2-B8F6-FFA8F7CDA56F}" type="datetimeFigureOut">
              <a:rPr lang="hu-HU" smtClean="0"/>
              <a:t>2023. 12. 04.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7AE02EC-5141-4221-ABA9-F30A25224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96B70E6-1B85-4CB4-B5F0-E698782AAB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A9638-A159-4512-B400-8F16E28070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881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DD1410FD-D63A-433E-8D94-B996056CB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92967"/>
            <a:ext cx="2133710" cy="2000353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7AAC3648-306D-443E-BFD8-A04DB91FF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64" y="461799"/>
            <a:ext cx="5683814" cy="2967201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124180B5-A00A-4040-89D1-42A847D4EA31}"/>
              </a:ext>
            </a:extLst>
          </p:cNvPr>
          <p:cNvSpPr txBox="1"/>
          <p:nvPr/>
        </p:nvSpPr>
        <p:spPr>
          <a:xfrm>
            <a:off x="92467" y="30823"/>
            <a:ext cx="7828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Időzített hűtés/fűtés beállítása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2EF0D9EB-4F16-439A-9BB4-BAD23322B917}"/>
              </a:ext>
            </a:extLst>
          </p:cNvPr>
          <p:cNvSpPr txBox="1"/>
          <p:nvPr/>
        </p:nvSpPr>
        <p:spPr>
          <a:xfrm>
            <a:off x="8410292" y="1321707"/>
            <a:ext cx="3634206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/>
              <a:t>A töltőfej csatlakoztatása után meg kell várni, amíg kiszámolja a fedélzeti komputer a töltési időt.</a:t>
            </a:r>
          </a:p>
        </p:txBody>
      </p:sp>
      <p:sp>
        <p:nvSpPr>
          <p:cNvPr id="9" name="Nyíl: jobbra mutató 8">
            <a:extLst>
              <a:ext uri="{FF2B5EF4-FFF2-40B4-BE49-F238E27FC236}">
                <a16:creationId xmlns:a16="http://schemas.microsoft.com/office/drawing/2014/main" id="{FA15E498-9EFB-4432-A591-E3B29A1AA643}"/>
              </a:ext>
            </a:extLst>
          </p:cNvPr>
          <p:cNvSpPr/>
          <p:nvPr/>
        </p:nvSpPr>
        <p:spPr>
          <a:xfrm>
            <a:off x="5251734" y="1560364"/>
            <a:ext cx="939320" cy="446016"/>
          </a:xfrm>
          <a:prstGeom prst="rightArrow">
            <a:avLst>
              <a:gd name="adj1" fmla="val 50000"/>
              <a:gd name="adj2" fmla="val 9030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70AF9AB2-FC21-4AF9-B488-A8FD4F0EED5F}"/>
              </a:ext>
            </a:extLst>
          </p:cNvPr>
          <p:cNvSpPr/>
          <p:nvPr/>
        </p:nvSpPr>
        <p:spPr>
          <a:xfrm>
            <a:off x="4291357" y="1180758"/>
            <a:ext cx="1084521" cy="127590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F3B71601-CDDA-445E-8405-55C9A875E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64" y="3989722"/>
            <a:ext cx="5634526" cy="2743992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DD19D916-3E5B-4A2E-8BB8-6969537F4C3A}"/>
              </a:ext>
            </a:extLst>
          </p:cNvPr>
          <p:cNvSpPr/>
          <p:nvPr/>
        </p:nvSpPr>
        <p:spPr>
          <a:xfrm>
            <a:off x="3252911" y="4274287"/>
            <a:ext cx="1038446" cy="40403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E67D9A99-7300-4F7D-8E5A-9645C652A135}"/>
              </a:ext>
            </a:extLst>
          </p:cNvPr>
          <p:cNvSpPr/>
          <p:nvPr/>
        </p:nvSpPr>
        <p:spPr>
          <a:xfrm>
            <a:off x="874761" y="4616975"/>
            <a:ext cx="1762113" cy="127590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C5C66A85-FE30-45C1-A910-1C3DCBB066E1}"/>
              </a:ext>
            </a:extLst>
          </p:cNvPr>
          <p:cNvSpPr txBox="1"/>
          <p:nvPr/>
        </p:nvSpPr>
        <p:spPr>
          <a:xfrm>
            <a:off x="4335784" y="3481815"/>
            <a:ext cx="6065518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/>
              <a:t>Klíma melletti pipával kapcsolható be a fűtés/hűtés.</a:t>
            </a:r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400F6B98-63A0-4B59-9DC8-F1BFF91BB544}"/>
              </a:ext>
            </a:extLst>
          </p:cNvPr>
          <p:cNvSpPr/>
          <p:nvPr/>
        </p:nvSpPr>
        <p:spPr>
          <a:xfrm>
            <a:off x="4375766" y="4832616"/>
            <a:ext cx="1038446" cy="84462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Nyíl: jobbra mutató 17">
            <a:extLst>
              <a:ext uri="{FF2B5EF4-FFF2-40B4-BE49-F238E27FC236}">
                <a16:creationId xmlns:a16="http://schemas.microsoft.com/office/drawing/2014/main" id="{83C5CEF4-DE89-4610-B61A-B8EC3D54050C}"/>
              </a:ext>
            </a:extLst>
          </p:cNvPr>
          <p:cNvSpPr/>
          <p:nvPr/>
        </p:nvSpPr>
        <p:spPr>
          <a:xfrm rot="18085478">
            <a:off x="4058316" y="3983156"/>
            <a:ext cx="564177" cy="233166"/>
          </a:xfrm>
          <a:prstGeom prst="rightArrow">
            <a:avLst>
              <a:gd name="adj1" fmla="val 50000"/>
              <a:gd name="adj2" fmla="val 9030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370CDC01-EB27-4724-9193-D6323FD350C1}"/>
              </a:ext>
            </a:extLst>
          </p:cNvPr>
          <p:cNvSpPr txBox="1"/>
          <p:nvPr/>
        </p:nvSpPr>
        <p:spPr>
          <a:xfrm>
            <a:off x="5978980" y="4243813"/>
            <a:ext cx="6065518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/>
              <a:t>Ezzel a szélvédő leolvasztása kapcsolható be. Hasznos, ha a szabadban van az autó mikor hideg van.</a:t>
            </a:r>
          </a:p>
        </p:txBody>
      </p:sp>
      <p:sp>
        <p:nvSpPr>
          <p:cNvPr id="20" name="Nyíl: jobbra mutató 19">
            <a:extLst>
              <a:ext uri="{FF2B5EF4-FFF2-40B4-BE49-F238E27FC236}">
                <a16:creationId xmlns:a16="http://schemas.microsoft.com/office/drawing/2014/main" id="{A2C84B11-E461-4C33-B111-A872D8BB4890}"/>
              </a:ext>
            </a:extLst>
          </p:cNvPr>
          <p:cNvSpPr/>
          <p:nvPr/>
        </p:nvSpPr>
        <p:spPr>
          <a:xfrm>
            <a:off x="5414212" y="4699913"/>
            <a:ext cx="571706" cy="265405"/>
          </a:xfrm>
          <a:prstGeom prst="rightArrow">
            <a:avLst>
              <a:gd name="adj1" fmla="val 50000"/>
              <a:gd name="adj2" fmla="val 9030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Nyíl: jobbra mutató 20">
            <a:extLst>
              <a:ext uri="{FF2B5EF4-FFF2-40B4-BE49-F238E27FC236}">
                <a16:creationId xmlns:a16="http://schemas.microsoft.com/office/drawing/2014/main" id="{46790C2A-E086-4129-85AF-B5A37949D9D1}"/>
              </a:ext>
            </a:extLst>
          </p:cNvPr>
          <p:cNvSpPr/>
          <p:nvPr/>
        </p:nvSpPr>
        <p:spPr>
          <a:xfrm rot="16200000">
            <a:off x="1289403" y="4127867"/>
            <a:ext cx="675118" cy="181898"/>
          </a:xfrm>
          <a:prstGeom prst="rightArrow">
            <a:avLst>
              <a:gd name="adj1" fmla="val 50000"/>
              <a:gd name="adj2" fmla="val 9030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AD64C050-CA6D-4ADC-958B-DC84F1F31DD8}"/>
              </a:ext>
            </a:extLst>
          </p:cNvPr>
          <p:cNvSpPr txBox="1"/>
          <p:nvPr/>
        </p:nvSpPr>
        <p:spPr>
          <a:xfrm>
            <a:off x="140564" y="3459549"/>
            <a:ext cx="398294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err="1"/>
              <a:t>Indukási</a:t>
            </a:r>
            <a:r>
              <a:rPr lang="hu-HU" dirty="0"/>
              <a:t> idő, mikorra </a:t>
            </a:r>
            <a:r>
              <a:rPr lang="hu-HU" dirty="0" err="1"/>
              <a:t>hűtsőn</a:t>
            </a:r>
            <a:r>
              <a:rPr lang="hu-HU" dirty="0"/>
              <a:t>/fűtsön fel.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C370CD30-E61B-489F-904B-C6495A2FBAF0}"/>
              </a:ext>
            </a:extLst>
          </p:cNvPr>
          <p:cNvSpPr txBox="1"/>
          <p:nvPr/>
        </p:nvSpPr>
        <p:spPr>
          <a:xfrm>
            <a:off x="10921860" y="84929"/>
            <a:ext cx="1177673" cy="376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1/4. oldal</a:t>
            </a:r>
          </a:p>
        </p:txBody>
      </p:sp>
    </p:spTree>
    <p:extLst>
      <p:ext uri="{BB962C8B-B14F-4D97-AF65-F5344CB8AC3E}">
        <p14:creationId xmlns:p14="http://schemas.microsoft.com/office/powerpoint/2010/main" val="3579170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F42052E8-98D7-4C8A-A941-D9096CF21488}"/>
              </a:ext>
            </a:extLst>
          </p:cNvPr>
          <p:cNvSpPr txBox="1"/>
          <p:nvPr/>
        </p:nvSpPr>
        <p:spPr>
          <a:xfrm>
            <a:off x="92467" y="-10273"/>
            <a:ext cx="7828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Időzített töltés beállítása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BE220F4-AF3F-4F54-9993-21448C057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91" y="754161"/>
            <a:ext cx="5678823" cy="3215942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B74217CB-2A10-4EDA-B566-CEDBB7F4A4D1}"/>
              </a:ext>
            </a:extLst>
          </p:cNvPr>
          <p:cNvSpPr txBox="1"/>
          <p:nvPr/>
        </p:nvSpPr>
        <p:spPr>
          <a:xfrm>
            <a:off x="6236672" y="3259591"/>
            <a:ext cx="5629710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/>
              <a:t>Csúcsidőn kívüli díj fogaskerékre nyomva léphet be az időzített töltés menübe.</a:t>
            </a:r>
          </a:p>
        </p:txBody>
      </p:sp>
      <p:sp>
        <p:nvSpPr>
          <p:cNvPr id="7" name="Nyíl: jobbra mutató 6">
            <a:extLst>
              <a:ext uri="{FF2B5EF4-FFF2-40B4-BE49-F238E27FC236}">
                <a16:creationId xmlns:a16="http://schemas.microsoft.com/office/drawing/2014/main" id="{A3E2756C-1708-4F31-ABA2-3D49FBC5E910}"/>
              </a:ext>
            </a:extLst>
          </p:cNvPr>
          <p:cNvSpPr/>
          <p:nvPr/>
        </p:nvSpPr>
        <p:spPr>
          <a:xfrm>
            <a:off x="5671903" y="3464988"/>
            <a:ext cx="530629" cy="265405"/>
          </a:xfrm>
          <a:prstGeom prst="rightArrow">
            <a:avLst>
              <a:gd name="adj1" fmla="val 50000"/>
              <a:gd name="adj2" fmla="val 9030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4AE0F786-FC9E-4518-9848-5F22DE42A365}"/>
              </a:ext>
            </a:extLst>
          </p:cNvPr>
          <p:cNvSpPr txBox="1"/>
          <p:nvPr/>
        </p:nvSpPr>
        <p:spPr>
          <a:xfrm>
            <a:off x="6258402" y="1259169"/>
            <a:ext cx="5629710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/>
              <a:t>Ezek az ikonok mutatják a beállított hőmérsékletet és szélvédő fűtést.</a:t>
            </a:r>
          </a:p>
        </p:txBody>
      </p:sp>
      <p:sp>
        <p:nvSpPr>
          <p:cNvPr id="9" name="Nyíl: jobbra mutató 8">
            <a:extLst>
              <a:ext uri="{FF2B5EF4-FFF2-40B4-BE49-F238E27FC236}">
                <a16:creationId xmlns:a16="http://schemas.microsoft.com/office/drawing/2014/main" id="{3A9CC105-9D65-49FE-BE3B-5C844DB332B2}"/>
              </a:ext>
            </a:extLst>
          </p:cNvPr>
          <p:cNvSpPr/>
          <p:nvPr/>
        </p:nvSpPr>
        <p:spPr>
          <a:xfrm>
            <a:off x="5050466" y="1489803"/>
            <a:ext cx="1172692" cy="216573"/>
          </a:xfrm>
          <a:prstGeom prst="rightArrow">
            <a:avLst>
              <a:gd name="adj1" fmla="val 50000"/>
              <a:gd name="adj2" fmla="val 9030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03453C4C-A869-4A35-94A7-C2843EC1A728}"/>
              </a:ext>
            </a:extLst>
          </p:cNvPr>
          <p:cNvSpPr/>
          <p:nvPr/>
        </p:nvSpPr>
        <p:spPr>
          <a:xfrm>
            <a:off x="3771296" y="1417884"/>
            <a:ext cx="1038446" cy="43624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039D91AD-1F17-4B08-9F86-0804EE6CF04F}"/>
              </a:ext>
            </a:extLst>
          </p:cNvPr>
          <p:cNvSpPr/>
          <p:nvPr/>
        </p:nvSpPr>
        <p:spPr>
          <a:xfrm>
            <a:off x="305322" y="1577541"/>
            <a:ext cx="557708" cy="43624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Nyíl: jobbra mutató 11">
            <a:extLst>
              <a:ext uri="{FF2B5EF4-FFF2-40B4-BE49-F238E27FC236}">
                <a16:creationId xmlns:a16="http://schemas.microsoft.com/office/drawing/2014/main" id="{FB524675-9914-47DB-BCE1-524F958ED292}"/>
              </a:ext>
            </a:extLst>
          </p:cNvPr>
          <p:cNvSpPr/>
          <p:nvPr/>
        </p:nvSpPr>
        <p:spPr>
          <a:xfrm rot="18242719">
            <a:off x="491255" y="1081144"/>
            <a:ext cx="1289342" cy="255670"/>
          </a:xfrm>
          <a:prstGeom prst="rightArrow">
            <a:avLst>
              <a:gd name="adj1" fmla="val 50000"/>
              <a:gd name="adj2" fmla="val 9030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6C0E563E-173A-4AEF-B6C1-09BC2547DEF4}"/>
              </a:ext>
            </a:extLst>
          </p:cNvPr>
          <p:cNvSpPr txBox="1"/>
          <p:nvPr/>
        </p:nvSpPr>
        <p:spPr>
          <a:xfrm>
            <a:off x="181781" y="359680"/>
            <a:ext cx="7326926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/>
              <a:t>A pipa azt mutatja, hogy aktív az időzített hűtés/fűtés és vagy szélvédő fűtés.</a:t>
            </a: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079015D2-E51B-4350-811A-9ABF6EC4CA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3"/>
          <a:stretch/>
        </p:blipFill>
        <p:spPr>
          <a:xfrm>
            <a:off x="166835" y="4013878"/>
            <a:ext cx="5678823" cy="2799544"/>
          </a:xfrm>
          <a:prstGeom prst="rect">
            <a:avLst/>
          </a:prstGeom>
        </p:spPr>
      </p:pic>
      <p:sp>
        <p:nvSpPr>
          <p:cNvPr id="15" name="Szövegdoboz 14">
            <a:extLst>
              <a:ext uri="{FF2B5EF4-FFF2-40B4-BE49-F238E27FC236}">
                <a16:creationId xmlns:a16="http://schemas.microsoft.com/office/drawing/2014/main" id="{0FAA9C84-1564-480C-9536-D8E9BA9DF1F9}"/>
              </a:ext>
            </a:extLst>
          </p:cNvPr>
          <p:cNvSpPr txBox="1"/>
          <p:nvPr/>
        </p:nvSpPr>
        <p:spPr>
          <a:xfrm>
            <a:off x="6243628" y="6078136"/>
            <a:ext cx="329442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/>
              <a:t>Időzített töltés kezdési idő.</a:t>
            </a:r>
          </a:p>
        </p:txBody>
      </p:sp>
      <p:sp>
        <p:nvSpPr>
          <p:cNvPr id="16" name="Nyíl: jobbra mutató 15">
            <a:extLst>
              <a:ext uri="{FF2B5EF4-FFF2-40B4-BE49-F238E27FC236}">
                <a16:creationId xmlns:a16="http://schemas.microsoft.com/office/drawing/2014/main" id="{DC6CEEC1-C81E-4453-8A0E-7172DC1404BF}"/>
              </a:ext>
            </a:extLst>
          </p:cNvPr>
          <p:cNvSpPr/>
          <p:nvPr/>
        </p:nvSpPr>
        <p:spPr>
          <a:xfrm>
            <a:off x="2384737" y="6163240"/>
            <a:ext cx="3876796" cy="185428"/>
          </a:xfrm>
          <a:prstGeom prst="rightArrow">
            <a:avLst>
              <a:gd name="adj1" fmla="val 50000"/>
              <a:gd name="adj2" fmla="val 9030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7231C2EC-B808-4C4D-827E-D3FAC4EC987A}"/>
              </a:ext>
            </a:extLst>
          </p:cNvPr>
          <p:cNvSpPr/>
          <p:nvPr/>
        </p:nvSpPr>
        <p:spPr>
          <a:xfrm>
            <a:off x="558128" y="4930549"/>
            <a:ext cx="1907670" cy="144904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Nyíl: jobbra mutató 17">
            <a:extLst>
              <a:ext uri="{FF2B5EF4-FFF2-40B4-BE49-F238E27FC236}">
                <a16:creationId xmlns:a16="http://schemas.microsoft.com/office/drawing/2014/main" id="{3031703F-9273-41CD-AFA5-976021991F2B}"/>
              </a:ext>
            </a:extLst>
          </p:cNvPr>
          <p:cNvSpPr/>
          <p:nvPr/>
        </p:nvSpPr>
        <p:spPr>
          <a:xfrm>
            <a:off x="5188449" y="5169022"/>
            <a:ext cx="1069953" cy="216572"/>
          </a:xfrm>
          <a:prstGeom prst="rightArrow">
            <a:avLst>
              <a:gd name="adj1" fmla="val 50000"/>
              <a:gd name="adj2" fmla="val 9030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83F32717-E956-4B7F-881D-6A47371B209F}"/>
              </a:ext>
            </a:extLst>
          </p:cNvPr>
          <p:cNvSpPr/>
          <p:nvPr/>
        </p:nvSpPr>
        <p:spPr>
          <a:xfrm>
            <a:off x="3402258" y="4819615"/>
            <a:ext cx="1907670" cy="144904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3AD5F53F-702B-4268-BF59-ACD3234F61EA}"/>
              </a:ext>
            </a:extLst>
          </p:cNvPr>
          <p:cNvSpPr txBox="1"/>
          <p:nvPr/>
        </p:nvSpPr>
        <p:spPr>
          <a:xfrm>
            <a:off x="6258402" y="5092642"/>
            <a:ext cx="341985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/>
              <a:t>Időzített töltés befejezési idő.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23C07968-5279-4BD0-89BA-0C01F6F7D7BE}"/>
              </a:ext>
            </a:extLst>
          </p:cNvPr>
          <p:cNvSpPr txBox="1"/>
          <p:nvPr/>
        </p:nvSpPr>
        <p:spPr>
          <a:xfrm>
            <a:off x="10921860" y="84929"/>
            <a:ext cx="1177673" cy="376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2/4. oldal</a:t>
            </a:r>
          </a:p>
        </p:txBody>
      </p:sp>
    </p:spTree>
    <p:extLst>
      <p:ext uri="{BB962C8B-B14F-4D97-AF65-F5344CB8AC3E}">
        <p14:creationId xmlns:p14="http://schemas.microsoft.com/office/powerpoint/2010/main" val="2316635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F26E037-D45D-4623-A11C-2756FE8E0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14" y="491298"/>
            <a:ext cx="3340272" cy="4375375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E9CF7D8B-DBA7-450C-ACDE-0BB039AC7FE4}"/>
              </a:ext>
            </a:extLst>
          </p:cNvPr>
          <p:cNvSpPr txBox="1"/>
          <p:nvPr/>
        </p:nvSpPr>
        <p:spPr>
          <a:xfrm>
            <a:off x="92467" y="30823"/>
            <a:ext cx="7828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Helyes időzített hűtés/fűtés vagy töltés beállításának kijelzése.</a:t>
            </a:r>
          </a:p>
        </p:txBody>
      </p:sp>
      <p:sp>
        <p:nvSpPr>
          <p:cNvPr id="6" name="Nyíl: jobbra mutató 5">
            <a:extLst>
              <a:ext uri="{FF2B5EF4-FFF2-40B4-BE49-F238E27FC236}">
                <a16:creationId xmlns:a16="http://schemas.microsoft.com/office/drawing/2014/main" id="{104900EA-A262-43DC-98B6-858C10831077}"/>
              </a:ext>
            </a:extLst>
          </p:cNvPr>
          <p:cNvSpPr/>
          <p:nvPr/>
        </p:nvSpPr>
        <p:spPr>
          <a:xfrm>
            <a:off x="3198686" y="3177483"/>
            <a:ext cx="692520" cy="251517"/>
          </a:xfrm>
          <a:prstGeom prst="rightArrow">
            <a:avLst>
              <a:gd name="adj1" fmla="val 50000"/>
              <a:gd name="adj2" fmla="val 9030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5CD1E8BC-8511-4B59-A89B-304EE82BFFEA}"/>
              </a:ext>
            </a:extLst>
          </p:cNvPr>
          <p:cNvSpPr/>
          <p:nvPr/>
        </p:nvSpPr>
        <p:spPr>
          <a:xfrm>
            <a:off x="369871" y="2920206"/>
            <a:ext cx="1376736" cy="80931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C32A5F9D-F819-4814-B353-1DE268B45278}"/>
              </a:ext>
            </a:extLst>
          </p:cNvPr>
          <p:cNvSpPr txBox="1"/>
          <p:nvPr/>
        </p:nvSpPr>
        <p:spPr>
          <a:xfrm>
            <a:off x="3833431" y="2863198"/>
            <a:ext cx="1994082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/>
              <a:t>ON jelzés esetén aktív a beállított hűtés/fűtés.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5A4836F8-0B12-4D20-AD8A-7BAAE417942B}"/>
              </a:ext>
            </a:extLst>
          </p:cNvPr>
          <p:cNvSpPr txBox="1"/>
          <p:nvPr/>
        </p:nvSpPr>
        <p:spPr>
          <a:xfrm>
            <a:off x="195485" y="5301988"/>
            <a:ext cx="3514657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/>
              <a:t>ON jelzés esetén aktív a beállított töltés.</a:t>
            </a:r>
          </a:p>
        </p:txBody>
      </p:sp>
      <p:sp>
        <p:nvSpPr>
          <p:cNvPr id="10" name="Nyíl: jobbra mutató 9">
            <a:extLst>
              <a:ext uri="{FF2B5EF4-FFF2-40B4-BE49-F238E27FC236}">
                <a16:creationId xmlns:a16="http://schemas.microsoft.com/office/drawing/2014/main" id="{94DDD9CA-01C6-469F-9D73-AB637AF899DA}"/>
              </a:ext>
            </a:extLst>
          </p:cNvPr>
          <p:cNvSpPr/>
          <p:nvPr/>
        </p:nvSpPr>
        <p:spPr>
          <a:xfrm rot="5400000">
            <a:off x="11062" y="4345182"/>
            <a:ext cx="1572469" cy="341145"/>
          </a:xfrm>
          <a:prstGeom prst="rightArrow">
            <a:avLst>
              <a:gd name="adj1" fmla="val 50000"/>
              <a:gd name="adj2" fmla="val 9030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4824C540-636C-4D8C-A318-451559844636}"/>
              </a:ext>
            </a:extLst>
          </p:cNvPr>
          <p:cNvSpPr/>
          <p:nvPr/>
        </p:nvSpPr>
        <p:spPr>
          <a:xfrm>
            <a:off x="1821950" y="2920206"/>
            <a:ext cx="1376736" cy="80931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35341888-D26D-47BF-A79E-84DB38EAF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045" y="491298"/>
            <a:ext cx="5626813" cy="3147201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D788F805-F39D-4FE7-855A-8F959F12AB33}"/>
              </a:ext>
            </a:extLst>
          </p:cNvPr>
          <p:cNvSpPr txBox="1"/>
          <p:nvPr/>
        </p:nvSpPr>
        <p:spPr>
          <a:xfrm>
            <a:off x="6871083" y="3869423"/>
            <a:ext cx="4570736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/>
              <a:t>Helyes beállítás esetén a  szélvédő alatti 3 </a:t>
            </a:r>
            <a:r>
              <a:rPr lang="hu-HU" dirty="0" err="1"/>
              <a:t>led</a:t>
            </a:r>
            <a:r>
              <a:rPr lang="hu-HU" dirty="0"/>
              <a:t> közül a középsőnek villognia kell.</a:t>
            </a:r>
          </a:p>
        </p:txBody>
      </p:sp>
      <p:sp>
        <p:nvSpPr>
          <p:cNvPr id="14" name="Nyíl: jobbra mutató 13">
            <a:extLst>
              <a:ext uri="{FF2B5EF4-FFF2-40B4-BE49-F238E27FC236}">
                <a16:creationId xmlns:a16="http://schemas.microsoft.com/office/drawing/2014/main" id="{113503B9-F998-4CED-979F-88AB03182443}"/>
              </a:ext>
            </a:extLst>
          </p:cNvPr>
          <p:cNvSpPr/>
          <p:nvPr/>
        </p:nvSpPr>
        <p:spPr>
          <a:xfrm rot="5400000">
            <a:off x="8341106" y="2905088"/>
            <a:ext cx="1572469" cy="341145"/>
          </a:xfrm>
          <a:prstGeom prst="rightArrow">
            <a:avLst>
              <a:gd name="adj1" fmla="val 50000"/>
              <a:gd name="adj2" fmla="val 9030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00260100-6BD9-4FDA-B5A7-326C1E2581FB}"/>
              </a:ext>
            </a:extLst>
          </p:cNvPr>
          <p:cNvSpPr txBox="1"/>
          <p:nvPr/>
        </p:nvSpPr>
        <p:spPr>
          <a:xfrm>
            <a:off x="10921860" y="84929"/>
            <a:ext cx="1177673" cy="376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3/4. oldal</a:t>
            </a:r>
          </a:p>
        </p:txBody>
      </p:sp>
    </p:spTree>
    <p:extLst>
      <p:ext uri="{BB962C8B-B14F-4D97-AF65-F5344CB8AC3E}">
        <p14:creationId xmlns:p14="http://schemas.microsoft.com/office/powerpoint/2010/main" val="998431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92CD835F-BBA2-4F3C-9880-0A908E455A12}"/>
              </a:ext>
            </a:extLst>
          </p:cNvPr>
          <p:cNvSpPr txBox="1"/>
          <p:nvPr/>
        </p:nvSpPr>
        <p:spPr>
          <a:xfrm>
            <a:off x="92467" y="30823"/>
            <a:ext cx="7828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Időzített hűtés/fűtés vagy töltés beállításának kikapcsolása.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E91BBD4-06BC-4945-9B52-9B8975ED2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05" y="430933"/>
            <a:ext cx="4356293" cy="3103377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B2B055C9-53CE-4BEA-B108-277653EAF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05" y="3611236"/>
            <a:ext cx="5678823" cy="3215942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E523AD6A-95A5-4FD8-A374-B7D03DF8E997}"/>
              </a:ext>
            </a:extLst>
          </p:cNvPr>
          <p:cNvSpPr txBox="1"/>
          <p:nvPr/>
        </p:nvSpPr>
        <p:spPr>
          <a:xfrm>
            <a:off x="4699440" y="1140431"/>
            <a:ext cx="2040407" cy="234918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/>
              <a:t>1. módszer: A kormány bal oldalán levő gomb megnyomásával ki lehet kapcsolni az időzített hűtés/fűtés és vagy időzített töltést.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B5075C6A-2400-4450-B872-7CD99F16F9E3}"/>
              </a:ext>
            </a:extLst>
          </p:cNvPr>
          <p:cNvSpPr/>
          <p:nvPr/>
        </p:nvSpPr>
        <p:spPr>
          <a:xfrm>
            <a:off x="2555816" y="2566286"/>
            <a:ext cx="1060687" cy="86271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61E77CB4-A356-43E7-ADF2-54746DAA3F15}"/>
              </a:ext>
            </a:extLst>
          </p:cNvPr>
          <p:cNvSpPr txBox="1"/>
          <p:nvPr/>
        </p:nvSpPr>
        <p:spPr>
          <a:xfrm>
            <a:off x="5986494" y="4360549"/>
            <a:ext cx="1934881" cy="1200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/>
              <a:t>2. módszer: A pipát ki kell venni az időzített töltési menüben.</a:t>
            </a:r>
          </a:p>
        </p:txBody>
      </p:sp>
      <p:sp>
        <p:nvSpPr>
          <p:cNvPr id="12" name="Nyíl: jobbra mutató 11">
            <a:extLst>
              <a:ext uri="{FF2B5EF4-FFF2-40B4-BE49-F238E27FC236}">
                <a16:creationId xmlns:a16="http://schemas.microsoft.com/office/drawing/2014/main" id="{84607CB2-39F4-4449-B712-4CF17D474118}"/>
              </a:ext>
            </a:extLst>
          </p:cNvPr>
          <p:cNvSpPr/>
          <p:nvPr/>
        </p:nvSpPr>
        <p:spPr>
          <a:xfrm>
            <a:off x="984595" y="4694994"/>
            <a:ext cx="4936743" cy="265720"/>
          </a:xfrm>
          <a:prstGeom prst="rightArrow">
            <a:avLst>
              <a:gd name="adj1" fmla="val 50000"/>
              <a:gd name="adj2" fmla="val 9030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13914309-A0E1-4E9B-815C-541816DFE4C4}"/>
              </a:ext>
            </a:extLst>
          </p:cNvPr>
          <p:cNvSpPr/>
          <p:nvPr/>
        </p:nvSpPr>
        <p:spPr>
          <a:xfrm>
            <a:off x="314328" y="4341980"/>
            <a:ext cx="548701" cy="61873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AAF984F0-163B-47FF-A719-59F2CDF31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0950" y="430933"/>
            <a:ext cx="3340272" cy="4375375"/>
          </a:xfrm>
          <a:prstGeom prst="rect">
            <a:avLst/>
          </a:prstGeom>
        </p:spPr>
      </p:pic>
      <p:sp>
        <p:nvSpPr>
          <p:cNvPr id="15" name="Szövegdoboz 14">
            <a:extLst>
              <a:ext uri="{FF2B5EF4-FFF2-40B4-BE49-F238E27FC236}">
                <a16:creationId xmlns:a16="http://schemas.microsoft.com/office/drawing/2014/main" id="{727FABE1-268D-4226-843E-A957D4D15FAD}"/>
              </a:ext>
            </a:extLst>
          </p:cNvPr>
          <p:cNvSpPr txBox="1"/>
          <p:nvPr/>
        </p:nvSpPr>
        <p:spPr>
          <a:xfrm>
            <a:off x="9378635" y="5016523"/>
            <a:ext cx="1934881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/>
              <a:t>Kikapcsolt esetben mindkét ikon OFF.</a:t>
            </a:r>
          </a:p>
        </p:txBody>
      </p:sp>
      <p:sp>
        <p:nvSpPr>
          <p:cNvPr id="16" name="Nyíl: jobbra mutató 15">
            <a:extLst>
              <a:ext uri="{FF2B5EF4-FFF2-40B4-BE49-F238E27FC236}">
                <a16:creationId xmlns:a16="http://schemas.microsoft.com/office/drawing/2014/main" id="{F3327945-A4B8-4398-821A-72700036DF3D}"/>
              </a:ext>
            </a:extLst>
          </p:cNvPr>
          <p:cNvSpPr/>
          <p:nvPr/>
        </p:nvSpPr>
        <p:spPr>
          <a:xfrm>
            <a:off x="3635339" y="3040846"/>
            <a:ext cx="1216502" cy="265720"/>
          </a:xfrm>
          <a:prstGeom prst="rightArrow">
            <a:avLst>
              <a:gd name="adj1" fmla="val 50000"/>
              <a:gd name="adj2" fmla="val 9030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Nyíl: jobbra mutató 6">
            <a:extLst>
              <a:ext uri="{FF2B5EF4-FFF2-40B4-BE49-F238E27FC236}">
                <a16:creationId xmlns:a16="http://schemas.microsoft.com/office/drawing/2014/main" id="{0C208390-B8C9-4D40-A258-0B962ABB64F9}"/>
              </a:ext>
            </a:extLst>
          </p:cNvPr>
          <p:cNvSpPr/>
          <p:nvPr/>
        </p:nvSpPr>
        <p:spPr>
          <a:xfrm rot="5400000">
            <a:off x="9809093" y="4148219"/>
            <a:ext cx="1405287" cy="331321"/>
          </a:xfrm>
          <a:prstGeom prst="rightArrow">
            <a:avLst>
              <a:gd name="adj1" fmla="val 50000"/>
              <a:gd name="adj2" fmla="val 9030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E5E6C230-8447-48F1-B011-492EF58CCE1F}"/>
              </a:ext>
            </a:extLst>
          </p:cNvPr>
          <p:cNvSpPr/>
          <p:nvPr/>
        </p:nvSpPr>
        <p:spPr>
          <a:xfrm>
            <a:off x="8801668" y="2875209"/>
            <a:ext cx="2941694" cy="86271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9B5706B8-1BD0-4E8E-9A5E-7B75A165A5B7}"/>
              </a:ext>
            </a:extLst>
          </p:cNvPr>
          <p:cNvSpPr txBox="1"/>
          <p:nvPr/>
        </p:nvSpPr>
        <p:spPr>
          <a:xfrm>
            <a:off x="10921860" y="84929"/>
            <a:ext cx="1177673" cy="376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4/4. oldal</a:t>
            </a:r>
          </a:p>
        </p:txBody>
      </p:sp>
    </p:spTree>
    <p:extLst>
      <p:ext uri="{BB962C8B-B14F-4D97-AF65-F5344CB8AC3E}">
        <p14:creationId xmlns:p14="http://schemas.microsoft.com/office/powerpoint/2010/main" val="2716719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220</Words>
  <Application>Microsoft Office PowerPoint</Application>
  <PresentationFormat>Szélesvásznú</PresentationFormat>
  <Paragraphs>23</Paragraphs>
  <Slides>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Lengyel Csaba</dc:creator>
  <cp:lastModifiedBy>Lengyel Csaba</cp:lastModifiedBy>
  <cp:revision>9</cp:revision>
  <dcterms:created xsi:type="dcterms:W3CDTF">2023-12-04T14:32:58Z</dcterms:created>
  <dcterms:modified xsi:type="dcterms:W3CDTF">2023-12-04T15:29:16Z</dcterms:modified>
</cp:coreProperties>
</file>